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0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40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38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4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44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821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0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570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74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25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046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75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32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42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38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878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72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B133-D4A5-4DCF-BA80-C304938B99D8}" type="datetimeFigureOut">
              <a:rPr lang="es-CO" smtClean="0"/>
              <a:t>25/09/2015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C098C-2254-475E-B207-5DA9E3739F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770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8417" y="712402"/>
            <a:ext cx="9448800" cy="2095192"/>
          </a:xfrm>
        </p:spPr>
        <p:txBody>
          <a:bodyPr/>
          <a:lstStyle/>
          <a:p>
            <a:pPr algn="ctr"/>
            <a:r>
              <a:rPr lang="es-CO" dirty="0" smtClean="0">
                <a:latin typeface="AR DARLING" panose="02000000000000000000" pitchFamily="2" charset="0"/>
              </a:rPr>
              <a:t>EVIDENCIAS OBRA DE TEATRO</a:t>
            </a:r>
            <a:endParaRPr lang="es-CO" dirty="0">
              <a:latin typeface="AR DARLING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116688"/>
            <a:ext cx="9448800" cy="1803042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			Daniela Zuleta </a:t>
            </a:r>
          </a:p>
          <a:p>
            <a:endParaRPr lang="es-CO" dirty="0"/>
          </a:p>
          <a:p>
            <a:r>
              <a:rPr lang="es-CO" dirty="0" smtClean="0"/>
              <a:t>		11°01</a:t>
            </a:r>
          </a:p>
          <a:p>
            <a:endParaRPr lang="es-CO" dirty="0"/>
          </a:p>
          <a:p>
            <a:r>
              <a:rPr lang="es-CO" dirty="0" smtClean="0"/>
              <a:t>						Asistencia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86209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936">
            <a:off x="391510" y="818613"/>
            <a:ext cx="5632361" cy="3168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459">
            <a:off x="6292342" y="2225232"/>
            <a:ext cx="5081431" cy="3598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31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108">
            <a:off x="376000" y="704176"/>
            <a:ext cx="5519835" cy="3104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54" y="3248590"/>
            <a:ext cx="5558137" cy="3126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329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325">
            <a:off x="5422004" y="805736"/>
            <a:ext cx="5992969" cy="33710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4" y="3528811"/>
            <a:ext cx="5379076" cy="30257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399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335">
            <a:off x="667732" y="890100"/>
            <a:ext cx="7154334" cy="4024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3" y="1003610"/>
            <a:ext cx="2404597" cy="4274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158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 algn="r">
              <a:buNone/>
            </a:pPr>
            <a:endParaRPr lang="es-CO" sz="4400" dirty="0">
              <a:latin typeface="AR DARLING" panose="02000000000000000000" pitchFamily="2" charset="0"/>
            </a:endParaRPr>
          </a:p>
          <a:p>
            <a:pPr marL="0" indent="0" algn="r">
              <a:buNone/>
            </a:pPr>
            <a:r>
              <a:rPr lang="es-CO" sz="4400" dirty="0" smtClean="0">
                <a:latin typeface="AR DARLING" panose="02000000000000000000" pitchFamily="2" charset="0"/>
              </a:rPr>
              <a:t>		MUCHAS GRACIAS….</a:t>
            </a:r>
            <a:endParaRPr lang="es-CO" sz="4400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87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28</TotalTime>
  <Words>4</Words>
  <Application>Microsoft Office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 DARLING</vt:lpstr>
      <vt:lpstr>Arial</vt:lpstr>
      <vt:lpstr>Century Gothic</vt:lpstr>
      <vt:lpstr>Estela de condensación</vt:lpstr>
      <vt:lpstr>EVIDENCIAS OBRA DE TEATRO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EVIDENCIAS OBRA DE TEATRO</dc:title>
  <dc:creator>zuletas</dc:creator>
  <cp:lastModifiedBy>zuletas</cp:lastModifiedBy>
  <cp:revision>3</cp:revision>
  <dcterms:created xsi:type="dcterms:W3CDTF">2015-09-26T02:14:51Z</dcterms:created>
  <dcterms:modified xsi:type="dcterms:W3CDTF">2015-09-26T02:43:32Z</dcterms:modified>
</cp:coreProperties>
</file>